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4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/>
    <p:restoredTop sz="94658"/>
  </p:normalViewPr>
  <p:slideViewPr>
    <p:cSldViewPr snapToGrid="0">
      <p:cViewPr>
        <p:scale>
          <a:sx n="135" d="100"/>
          <a:sy n="135" d="100"/>
        </p:scale>
        <p:origin x="15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D2526-B25A-F919-27E0-4F80613C1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13FC19-83A8-2FB8-DDED-75EBFDEFDB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C00FD-E0BD-B3BD-4442-4A796E8DB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540DA-0E92-C548-4FDE-A11E48C4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D43A-3959-DE1E-6514-C974CEB6C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671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16C21-1826-94BD-BA02-2A159C18B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CE8ED9-FD1E-2EBE-854C-2D14E7C39E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55183-CF43-8B0C-7161-96A6C817A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1188F-1DFF-D0F3-F28B-FCAA505F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B1E50-CA7C-6BAC-F320-E9E439F35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98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163323-A273-5B40-DF3B-F68876E154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CD95B-24C4-8139-7E88-BCBED4240F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2538C-1B38-E7A4-D224-D9637F504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12DE6-357C-6529-4E37-C3097BB65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6EE44-3FFC-FC9F-EEBD-99E31D0EE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47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2A0F1-D230-AA50-3C85-B678E6BB1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FF60E-6EC5-6C0C-C32C-185B16EF0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B2AFE-8033-E0BA-2A93-954BE5570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F770B-86D4-E0D8-18D2-2E8DBD8DD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20A86-E58E-77FA-0C8B-70B6EC174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2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BA750-F91A-C8AB-226B-1FC86C390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6139D-3F10-7A58-7CE5-384847E985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323C3-4257-C8E0-D19C-0A08C584A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DD2EE-C4B9-77E1-3E1A-1A0D9257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0F824-D34D-8A9E-ECBB-E2977488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68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E9DEA-F7AC-8390-3745-A283D883F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12077-F510-5D31-95C0-E10E2E3B4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376D12-D3FB-C44F-1171-656BF7CFD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99EBC9-FA32-3696-E322-90CD486D3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91C83-12DD-6DC1-7CD6-E1ADE0AAC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1192C-4D1E-34A6-D33C-D79112BA6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6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96CCE-27CD-8712-56CF-26E04F16D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102EB2-2101-B84A-3C5F-76A5492F1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A7DFE3-2DB6-12B3-2329-89BF76B2A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22A06E-FD72-B121-55C5-556B0C9BB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140E2-8D3F-DC06-06ED-251CF7BDB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6131DD-0CBA-DF1D-CECA-CB6CAFB76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338C1-8445-49FE-54E1-8A89256C3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230318-B62F-54B9-05EF-53BC16C18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2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36D87-936F-B0B6-553B-1DE29E9E4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3EB77D-2A0D-E962-A1AF-D92F70476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371EC-B28B-AF18-A2E2-2B8032394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816AF-CA91-E805-7A28-306A02611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32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DCDF1-71EA-49F0-4134-88F3F40C3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B878F9-E119-EAE1-3001-4571BE798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D77007-043D-B7F9-BC27-A62D7352B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59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55-4D29-E04C-1012-70BBC2C8B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CDEF4-9C67-7BE0-BD59-E86447065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6DBE-E4B6-2A0D-53E6-B4E0D9D3E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8A4E9-064C-66FE-AE74-1BB059189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52A02C-EAEE-744B-DE4B-7E127EE92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8D9F2-802D-5A90-0C06-CC1806290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81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30E26-5CBB-31C0-5F34-768AB5646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45225-B3DA-24D4-5488-091A5CD1E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335FB6-6604-D07C-E836-0A024108C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E70263-6118-C7D7-7AAC-62AC152D0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FE67C-DF4A-78DC-E141-7004043A1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8E95A-CE8C-D80B-EE7A-828EC18F0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92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D71D38-776C-0115-B2B4-48FB9EAB9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7C3D6C-5560-F492-916B-94C177D2D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80B4F-03AE-2C16-306D-D6296616D1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836546-F7AB-6D42-AAAC-E33ECB9D1A8E}" type="datetimeFigureOut">
              <a:rPr lang="en-US" smtClean="0"/>
              <a:t>8/16/24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82BCB-9D78-0FB1-0AE3-5EEF179E6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2AC80-5545-79AF-8273-2A0933DA8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BB43DB-2A8A-3841-9277-C1C51CA7B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164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84B8F7A-EB74-98E4-C58B-A47087DF08BA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20970" b="20919"/>
          <a:stretch/>
        </p:blipFill>
        <p:spPr>
          <a:xfrm>
            <a:off x="1785257" y="1080654"/>
            <a:ext cx="8621486" cy="5011387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5900B37-6F57-3229-BEE5-691A0E7F1F1D}"/>
              </a:ext>
            </a:extLst>
          </p:cNvPr>
          <p:cNvCxnSpPr>
            <a:cxnSpLocks/>
          </p:cNvCxnSpPr>
          <p:nvPr/>
        </p:nvCxnSpPr>
        <p:spPr>
          <a:xfrm>
            <a:off x="8348353" y="3016333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7DFF5BB-1C21-E44C-C35D-B346878A3B86}"/>
              </a:ext>
            </a:extLst>
          </p:cNvPr>
          <p:cNvCxnSpPr>
            <a:cxnSpLocks/>
          </p:cNvCxnSpPr>
          <p:nvPr/>
        </p:nvCxnSpPr>
        <p:spPr>
          <a:xfrm>
            <a:off x="8348353" y="3631870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550A4E7-A5CB-78BB-BC2F-9AF746E31057}"/>
              </a:ext>
            </a:extLst>
          </p:cNvPr>
          <p:cNvCxnSpPr>
            <a:cxnSpLocks/>
          </p:cNvCxnSpPr>
          <p:nvPr/>
        </p:nvCxnSpPr>
        <p:spPr>
          <a:xfrm>
            <a:off x="8348353" y="4247407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695EACC-39DA-E02D-3413-13D6825B775D}"/>
              </a:ext>
            </a:extLst>
          </p:cNvPr>
          <p:cNvCxnSpPr>
            <a:cxnSpLocks/>
          </p:cNvCxnSpPr>
          <p:nvPr/>
        </p:nvCxnSpPr>
        <p:spPr>
          <a:xfrm>
            <a:off x="8348353" y="4874819"/>
            <a:ext cx="486889" cy="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1C3E088-4B0A-B364-E238-F7183FA82CC5}"/>
              </a:ext>
            </a:extLst>
          </p:cNvPr>
          <p:cNvCxnSpPr>
            <a:cxnSpLocks/>
          </p:cNvCxnSpPr>
          <p:nvPr/>
        </p:nvCxnSpPr>
        <p:spPr>
          <a:xfrm>
            <a:off x="8348353" y="973777"/>
            <a:ext cx="0" cy="390104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8A53550-298B-7E7E-9169-DDBBF335A6C4}"/>
              </a:ext>
            </a:extLst>
          </p:cNvPr>
          <p:cNvSpPr txBox="1"/>
          <p:nvPr/>
        </p:nvSpPr>
        <p:spPr>
          <a:xfrm>
            <a:off x="7932717" y="546265"/>
            <a:ext cx="966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4x UEXT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Connectors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E770DD6-BA86-4F8F-516F-B3D42ADE9F02}"/>
              </a:ext>
            </a:extLst>
          </p:cNvPr>
          <p:cNvCxnSpPr>
            <a:cxnSpLocks/>
          </p:cNvCxnSpPr>
          <p:nvPr/>
        </p:nvCxnSpPr>
        <p:spPr>
          <a:xfrm flipH="1">
            <a:off x="9607138" y="4975761"/>
            <a:ext cx="799605" cy="16427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1075F62-7471-7656-60A0-23FABA08DF9E}"/>
              </a:ext>
            </a:extLst>
          </p:cNvPr>
          <p:cNvCxnSpPr>
            <a:cxnSpLocks/>
          </p:cNvCxnSpPr>
          <p:nvPr/>
        </p:nvCxnSpPr>
        <p:spPr>
          <a:xfrm flipH="1">
            <a:off x="9607138" y="5212761"/>
            <a:ext cx="799605" cy="16427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6098707-E6CF-E608-BA25-857331A661D8}"/>
              </a:ext>
            </a:extLst>
          </p:cNvPr>
          <p:cNvSpPr txBox="1"/>
          <p:nvPr/>
        </p:nvSpPr>
        <p:spPr>
          <a:xfrm>
            <a:off x="10343409" y="4820277"/>
            <a:ext cx="19201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Built-in Battery status LED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DC53E8F-E28B-5059-41AA-27FDA0C95661}"/>
              </a:ext>
            </a:extLst>
          </p:cNvPr>
          <p:cNvSpPr txBox="1"/>
          <p:nvPr/>
        </p:nvSpPr>
        <p:spPr>
          <a:xfrm>
            <a:off x="10343408" y="5073019"/>
            <a:ext cx="14655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External Power LED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0BF780E-8191-9749-AE1F-5A3A583CC6DE}"/>
              </a:ext>
            </a:extLst>
          </p:cNvPr>
          <p:cNvCxnSpPr>
            <a:cxnSpLocks/>
          </p:cNvCxnSpPr>
          <p:nvPr/>
        </p:nvCxnSpPr>
        <p:spPr>
          <a:xfrm flipH="1">
            <a:off x="9747662" y="3241960"/>
            <a:ext cx="694706" cy="74616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337C286-E696-D032-9AA9-48684140575E}"/>
              </a:ext>
            </a:extLst>
          </p:cNvPr>
          <p:cNvSpPr txBox="1"/>
          <p:nvPr/>
        </p:nvSpPr>
        <p:spPr>
          <a:xfrm>
            <a:off x="10403283" y="3100552"/>
            <a:ext cx="15907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14-pin external </a:t>
            </a:r>
          </a:p>
          <a:p>
            <a:r>
              <a:rPr lang="en-US" sz="1200" dirty="0">
                <a:solidFill>
                  <a:srgbClr val="FF0000"/>
                </a:solidFill>
              </a:rPr>
              <a:t>12 GPIO connector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915A635-16BE-85CD-0F3B-15AD381BEBC3}"/>
              </a:ext>
            </a:extLst>
          </p:cNvPr>
          <p:cNvCxnSpPr>
            <a:cxnSpLocks/>
          </p:cNvCxnSpPr>
          <p:nvPr/>
        </p:nvCxnSpPr>
        <p:spPr>
          <a:xfrm>
            <a:off x="4866904" y="1005951"/>
            <a:ext cx="0" cy="223600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9A3C690-6B82-2C24-D658-4978E2B1B006}"/>
              </a:ext>
            </a:extLst>
          </p:cNvPr>
          <p:cNvSpPr txBox="1"/>
          <p:nvPr/>
        </p:nvSpPr>
        <p:spPr>
          <a:xfrm>
            <a:off x="4383759" y="581637"/>
            <a:ext cx="980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Built-in LCD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Display</a:t>
            </a:r>
          </a:p>
        </p:txBody>
      </p:sp>
    </p:spTree>
    <p:extLst>
      <p:ext uri="{BB962C8B-B14F-4D97-AF65-F5344CB8AC3E}">
        <p14:creationId xmlns:p14="http://schemas.microsoft.com/office/powerpoint/2010/main" val="4023086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2A1037-6485-C223-A9B8-9221FD359D2A}"/>
              </a:ext>
            </a:extLst>
          </p:cNvPr>
          <p:cNvPicPr/>
          <p:nvPr/>
        </p:nvPicPr>
        <p:blipFill rotWithShape="1">
          <a:blip r:embed="rId2"/>
          <a:srcRect l="3175" t="21994" r="2865" b="22102"/>
          <a:stretch/>
        </p:blipFill>
        <p:spPr>
          <a:xfrm>
            <a:off x="1671215" y="1235035"/>
            <a:ext cx="8581840" cy="5106388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2B564F-AE01-CCD3-77A0-D5930826F5B1}"/>
              </a:ext>
            </a:extLst>
          </p:cNvPr>
          <p:cNvCxnSpPr>
            <a:cxnSpLocks/>
          </p:cNvCxnSpPr>
          <p:nvPr/>
        </p:nvCxnSpPr>
        <p:spPr>
          <a:xfrm>
            <a:off x="4866904" y="1005951"/>
            <a:ext cx="1011382" cy="353042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37A0F10-D591-42A4-0011-94426EF4FE1D}"/>
              </a:ext>
            </a:extLst>
          </p:cNvPr>
          <p:cNvSpPr txBox="1"/>
          <p:nvPr/>
        </p:nvSpPr>
        <p:spPr>
          <a:xfrm>
            <a:off x="4287390" y="557887"/>
            <a:ext cx="1173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Foldable stand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for case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5C50895-DCEA-C216-962D-4A605BB354D2}"/>
              </a:ext>
            </a:extLst>
          </p:cNvPr>
          <p:cNvCxnSpPr>
            <a:cxnSpLocks/>
          </p:cNvCxnSpPr>
          <p:nvPr/>
        </p:nvCxnSpPr>
        <p:spPr>
          <a:xfrm>
            <a:off x="6578575" y="972052"/>
            <a:ext cx="1579774" cy="306556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67ED8BA-2B3D-08C2-5BA2-83F7933771E5}"/>
              </a:ext>
            </a:extLst>
          </p:cNvPr>
          <p:cNvSpPr txBox="1"/>
          <p:nvPr/>
        </p:nvSpPr>
        <p:spPr>
          <a:xfrm>
            <a:off x="6096000" y="557887"/>
            <a:ext cx="1012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W6502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External Bus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3677BB0-5DBB-9E83-4759-2BC853077E18}"/>
              </a:ext>
            </a:extLst>
          </p:cNvPr>
          <p:cNvCxnSpPr>
            <a:cxnSpLocks/>
          </p:cNvCxnSpPr>
          <p:nvPr/>
        </p:nvCxnSpPr>
        <p:spPr>
          <a:xfrm flipH="1">
            <a:off x="8763990" y="4631377"/>
            <a:ext cx="1615044" cy="64126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82D2E8C-CFF2-05E5-7978-81702A4777DF}"/>
              </a:ext>
            </a:extLst>
          </p:cNvPr>
          <p:cNvSpPr txBox="1"/>
          <p:nvPr/>
        </p:nvSpPr>
        <p:spPr>
          <a:xfrm>
            <a:off x="10245722" y="4341166"/>
            <a:ext cx="1089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Configuration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Switches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DCAC5C6-88B3-1A6D-5896-CCD2B493FBF2}"/>
              </a:ext>
            </a:extLst>
          </p:cNvPr>
          <p:cNvCxnSpPr>
            <a:cxnSpLocks/>
            <a:stCxn id="42" idx="2"/>
          </p:cNvCxnSpPr>
          <p:nvPr/>
        </p:nvCxnSpPr>
        <p:spPr>
          <a:xfrm>
            <a:off x="8553399" y="948059"/>
            <a:ext cx="305239" cy="63729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BFAB959-8535-F928-CAA7-6B23F73EE48C}"/>
              </a:ext>
            </a:extLst>
          </p:cNvPr>
          <p:cNvCxnSpPr>
            <a:cxnSpLocks/>
            <a:stCxn id="43" idx="2"/>
          </p:cNvCxnSpPr>
          <p:nvPr/>
        </p:nvCxnSpPr>
        <p:spPr>
          <a:xfrm flipH="1">
            <a:off x="9403275" y="948059"/>
            <a:ext cx="544729" cy="63729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159975-3140-A762-4EF9-E3642E3236DA}"/>
              </a:ext>
            </a:extLst>
          </p:cNvPr>
          <p:cNvCxnSpPr>
            <a:cxnSpLocks/>
          </p:cNvCxnSpPr>
          <p:nvPr/>
        </p:nvCxnSpPr>
        <p:spPr>
          <a:xfrm flipH="1">
            <a:off x="9098033" y="5272644"/>
            <a:ext cx="1281001" cy="51063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C8E60EC-8B76-A4FB-6A56-9411FBEF2444}"/>
              </a:ext>
            </a:extLst>
          </p:cNvPr>
          <p:cNvSpPr txBox="1"/>
          <p:nvPr/>
        </p:nvSpPr>
        <p:spPr>
          <a:xfrm>
            <a:off x="10295728" y="5065561"/>
            <a:ext cx="12030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Piezoelectric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Buzzer Speaker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2C8AD6F-90CA-2F22-463E-B163B206D6E5}"/>
              </a:ext>
            </a:extLst>
          </p:cNvPr>
          <p:cNvSpPr txBox="1"/>
          <p:nvPr/>
        </p:nvSpPr>
        <p:spPr>
          <a:xfrm>
            <a:off x="8097184" y="486394"/>
            <a:ext cx="912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Boot/Flash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Button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B2B4DBF-ED70-ED5C-A318-19E6319A4A6E}"/>
              </a:ext>
            </a:extLst>
          </p:cNvPr>
          <p:cNvSpPr txBox="1"/>
          <p:nvPr/>
        </p:nvSpPr>
        <p:spPr>
          <a:xfrm>
            <a:off x="9413306" y="486394"/>
            <a:ext cx="1069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Programming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Switch</a:t>
            </a:r>
          </a:p>
        </p:txBody>
      </p:sp>
    </p:spTree>
    <p:extLst>
      <p:ext uri="{BB962C8B-B14F-4D97-AF65-F5344CB8AC3E}">
        <p14:creationId xmlns:p14="http://schemas.microsoft.com/office/powerpoint/2010/main" val="3952455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531F3C-0A9F-BBA6-9F5B-0F3F943901AB}"/>
              </a:ext>
            </a:extLst>
          </p:cNvPr>
          <p:cNvPicPr/>
          <p:nvPr/>
        </p:nvPicPr>
        <p:blipFill rotWithShape="1">
          <a:blip r:embed="rId2"/>
          <a:srcRect l="6386" t="5762" r="7682" b="7408"/>
          <a:stretch/>
        </p:blipFill>
        <p:spPr>
          <a:xfrm>
            <a:off x="1140032" y="1093482"/>
            <a:ext cx="4453246" cy="44997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BAA2C0-6999-6124-53AC-67DE2F8CD0FE}"/>
              </a:ext>
            </a:extLst>
          </p:cNvPr>
          <p:cNvPicPr/>
          <p:nvPr/>
        </p:nvPicPr>
        <p:blipFill rotWithShape="1">
          <a:blip r:embed="rId3"/>
          <a:srcRect l="24475" t="4437" r="22317" b="5296"/>
          <a:stretch/>
        </p:blipFill>
        <p:spPr>
          <a:xfrm>
            <a:off x="8336480" y="962857"/>
            <a:ext cx="2644238" cy="448542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F1D632A-6570-736D-8F39-8D1F542757B1}"/>
              </a:ext>
            </a:extLst>
          </p:cNvPr>
          <p:cNvCxnSpPr>
            <a:cxnSpLocks/>
          </p:cNvCxnSpPr>
          <p:nvPr/>
        </p:nvCxnSpPr>
        <p:spPr>
          <a:xfrm flipH="1">
            <a:off x="4429496" y="1784990"/>
            <a:ext cx="2420587" cy="244262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F56B83-DB74-16DE-3943-AE82BB7AB860}"/>
              </a:ext>
            </a:extLst>
          </p:cNvPr>
          <p:cNvSpPr txBox="1"/>
          <p:nvPr/>
        </p:nvSpPr>
        <p:spPr>
          <a:xfrm>
            <a:off x="6270569" y="1336926"/>
            <a:ext cx="1173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Foldable stand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for case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83462F4-7A49-6536-FD26-7A6EF475C2D8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6857332" y="1798591"/>
            <a:ext cx="1906658" cy="189054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403B69-5654-603C-229C-943BBD59D0A3}"/>
              </a:ext>
            </a:extLst>
          </p:cNvPr>
          <p:cNvCxnSpPr>
            <a:cxnSpLocks/>
          </p:cNvCxnSpPr>
          <p:nvPr/>
        </p:nvCxnSpPr>
        <p:spPr>
          <a:xfrm flipH="1" flipV="1">
            <a:off x="1995055" y="4227616"/>
            <a:ext cx="1688944" cy="136566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B887225-84A5-B14B-DAC2-08F4ABD426AF}"/>
              </a:ext>
            </a:extLst>
          </p:cNvPr>
          <p:cNvCxnSpPr>
            <a:cxnSpLocks/>
          </p:cNvCxnSpPr>
          <p:nvPr/>
        </p:nvCxnSpPr>
        <p:spPr>
          <a:xfrm flipH="1" flipV="1">
            <a:off x="1677711" y="4910447"/>
            <a:ext cx="1688944" cy="136566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B19096C-6BC7-1424-91D7-F74948E33A68}"/>
              </a:ext>
            </a:extLst>
          </p:cNvPr>
          <p:cNvSpPr txBox="1"/>
          <p:nvPr/>
        </p:nvSpPr>
        <p:spPr>
          <a:xfrm>
            <a:off x="3660249" y="5473028"/>
            <a:ext cx="16619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Power On/Off Switch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2D8024-B11B-78A8-B37B-20BC506A3A32}"/>
              </a:ext>
            </a:extLst>
          </p:cNvPr>
          <p:cNvSpPr txBox="1"/>
          <p:nvPr/>
        </p:nvSpPr>
        <p:spPr>
          <a:xfrm>
            <a:off x="3341863" y="6158161"/>
            <a:ext cx="2310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USB-C Power Port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374D0D-435C-DC7F-DB59-94512497D618}"/>
              </a:ext>
            </a:extLst>
          </p:cNvPr>
          <p:cNvCxnSpPr>
            <a:cxnSpLocks/>
          </p:cNvCxnSpPr>
          <p:nvPr/>
        </p:nvCxnSpPr>
        <p:spPr>
          <a:xfrm flipV="1">
            <a:off x="8626749" y="3689134"/>
            <a:ext cx="897261" cy="129932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0ACC7FC-2872-DE97-67FB-9F28F64D31C6}"/>
              </a:ext>
            </a:extLst>
          </p:cNvPr>
          <p:cNvCxnSpPr>
            <a:cxnSpLocks/>
          </p:cNvCxnSpPr>
          <p:nvPr/>
        </p:nvCxnSpPr>
        <p:spPr>
          <a:xfrm flipV="1">
            <a:off x="8626749" y="4107366"/>
            <a:ext cx="1018636" cy="88109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01F96CB-378F-0D62-9A8B-8610FC2F3E1E}"/>
              </a:ext>
            </a:extLst>
          </p:cNvPr>
          <p:cNvCxnSpPr>
            <a:cxnSpLocks/>
          </p:cNvCxnSpPr>
          <p:nvPr/>
        </p:nvCxnSpPr>
        <p:spPr>
          <a:xfrm flipV="1">
            <a:off x="8626749" y="4478098"/>
            <a:ext cx="1175636" cy="51036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BA41B93-5E52-F6B2-840A-DDD808AE71F3}"/>
              </a:ext>
            </a:extLst>
          </p:cNvPr>
          <p:cNvCxnSpPr>
            <a:cxnSpLocks/>
          </p:cNvCxnSpPr>
          <p:nvPr/>
        </p:nvCxnSpPr>
        <p:spPr>
          <a:xfrm flipV="1">
            <a:off x="8929915" y="4871587"/>
            <a:ext cx="1007773" cy="48760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FA7820C-AF39-D847-56B8-38AA2BD9D3FE}"/>
              </a:ext>
            </a:extLst>
          </p:cNvPr>
          <p:cNvCxnSpPr>
            <a:cxnSpLocks/>
          </p:cNvCxnSpPr>
          <p:nvPr/>
        </p:nvCxnSpPr>
        <p:spPr>
          <a:xfrm flipV="1">
            <a:off x="8977725" y="5172308"/>
            <a:ext cx="1135451" cy="57771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ED98E17-6C47-ACBF-6EB4-30E4A56BD70C}"/>
              </a:ext>
            </a:extLst>
          </p:cNvPr>
          <p:cNvSpPr txBox="1"/>
          <p:nvPr/>
        </p:nvSpPr>
        <p:spPr>
          <a:xfrm>
            <a:off x="6997390" y="5612152"/>
            <a:ext cx="2015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USB-C Programming Port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EFE1177-F21F-D494-0235-36E78DA5B711}"/>
              </a:ext>
            </a:extLst>
          </p:cNvPr>
          <p:cNvSpPr txBox="1"/>
          <p:nvPr/>
        </p:nvSpPr>
        <p:spPr>
          <a:xfrm>
            <a:off x="7302486" y="5229505"/>
            <a:ext cx="1675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3.5mm Audio Port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47F1DBB-882D-B1CC-698E-29D10542EE05}"/>
              </a:ext>
            </a:extLst>
          </p:cNvPr>
          <p:cNvSpPr txBox="1"/>
          <p:nvPr/>
        </p:nvSpPr>
        <p:spPr>
          <a:xfrm>
            <a:off x="6356145" y="4847864"/>
            <a:ext cx="23107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3x USB-A ports</a:t>
            </a:r>
          </a:p>
        </p:txBody>
      </p:sp>
    </p:spTree>
    <p:extLst>
      <p:ext uri="{BB962C8B-B14F-4D97-AF65-F5344CB8AC3E}">
        <p14:creationId xmlns:p14="http://schemas.microsoft.com/office/powerpoint/2010/main" val="81098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button&#10;&#10;Description automatically generated">
            <a:extLst>
              <a:ext uri="{FF2B5EF4-FFF2-40B4-BE49-F238E27FC236}">
                <a16:creationId xmlns:a16="http://schemas.microsoft.com/office/drawing/2014/main" id="{6A699142-506D-7F3C-820E-145D3A3E0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100" y="2006600"/>
            <a:ext cx="3733800" cy="284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48939A-4DE9-9D15-E108-72A5D9AA572B}"/>
              </a:ext>
            </a:extLst>
          </p:cNvPr>
          <p:cNvSpPr txBox="1"/>
          <p:nvPr/>
        </p:nvSpPr>
        <p:spPr>
          <a:xfrm>
            <a:off x="4375667" y="2625899"/>
            <a:ext cx="1173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     4   3   2   1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4468E08-AF5E-74F3-62FE-531F570BE0EA}"/>
              </a:ext>
            </a:extLst>
          </p:cNvPr>
          <p:cNvCxnSpPr>
            <a:cxnSpLocks/>
          </p:cNvCxnSpPr>
          <p:nvPr/>
        </p:nvCxnSpPr>
        <p:spPr>
          <a:xfrm>
            <a:off x="5773655" y="2791723"/>
            <a:ext cx="0" cy="407475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E1D497-1D7E-4C15-2A90-52B349BE81E6}"/>
              </a:ext>
            </a:extLst>
          </p:cNvPr>
          <p:cNvCxnSpPr>
            <a:cxnSpLocks/>
          </p:cNvCxnSpPr>
          <p:nvPr/>
        </p:nvCxnSpPr>
        <p:spPr>
          <a:xfrm flipV="1">
            <a:off x="5773655" y="3300713"/>
            <a:ext cx="0" cy="380144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25280C7-C3E3-3143-0FCC-6A106ECE8ECD}"/>
              </a:ext>
            </a:extLst>
          </p:cNvPr>
          <p:cNvSpPr txBox="1"/>
          <p:nvPr/>
        </p:nvSpPr>
        <p:spPr>
          <a:xfrm>
            <a:off x="5773655" y="3352285"/>
            <a:ext cx="11708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ON (</a:t>
            </a:r>
            <a:r>
              <a:rPr lang="en-US" sz="1200" i="1" dirty="0">
                <a:solidFill>
                  <a:srgbClr val="FF0000"/>
                </a:solidFill>
              </a:rPr>
              <a:t>closed</a:t>
            </a:r>
            <a:r>
              <a:rPr lang="en-US" sz="12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0650AF-D631-B447-C498-1D1C8BC4C173}"/>
              </a:ext>
            </a:extLst>
          </p:cNvPr>
          <p:cNvSpPr txBox="1"/>
          <p:nvPr/>
        </p:nvSpPr>
        <p:spPr>
          <a:xfrm>
            <a:off x="5773655" y="2933676"/>
            <a:ext cx="10719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OFF (</a:t>
            </a:r>
            <a:r>
              <a:rPr lang="en-US" sz="1200" i="1" dirty="0">
                <a:solidFill>
                  <a:srgbClr val="FF0000"/>
                </a:solidFill>
              </a:rPr>
              <a:t>open</a:t>
            </a:r>
            <a:r>
              <a:rPr lang="en-US" sz="1200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06411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blue plastic surface&#10;&#10;Description automatically generated">
            <a:extLst>
              <a:ext uri="{FF2B5EF4-FFF2-40B4-BE49-F238E27FC236}">
                <a16:creationId xmlns:a16="http://schemas.microsoft.com/office/drawing/2014/main" id="{242F3213-D1EA-CB00-AB43-67118FE20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350" y="1270000"/>
            <a:ext cx="6591300" cy="4318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485850D-DD00-2B5D-5354-EBD57861A0A5}"/>
              </a:ext>
            </a:extLst>
          </p:cNvPr>
          <p:cNvCxnSpPr>
            <a:cxnSpLocks/>
          </p:cNvCxnSpPr>
          <p:nvPr/>
        </p:nvCxnSpPr>
        <p:spPr>
          <a:xfrm flipV="1">
            <a:off x="6245779" y="2040230"/>
            <a:ext cx="0" cy="801824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3AF979D-8646-9C04-181A-5027A62833BB}"/>
              </a:ext>
            </a:extLst>
          </p:cNvPr>
          <p:cNvSpPr txBox="1"/>
          <p:nvPr/>
        </p:nvSpPr>
        <p:spPr>
          <a:xfrm>
            <a:off x="5830305" y="2842054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Boot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Switch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29DDF7-9D52-B234-34BA-1EDDBBFCAC37}"/>
              </a:ext>
            </a:extLst>
          </p:cNvPr>
          <p:cNvSpPr txBox="1"/>
          <p:nvPr/>
        </p:nvSpPr>
        <p:spPr>
          <a:xfrm>
            <a:off x="6489331" y="1294714"/>
            <a:ext cx="19874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Programming Switch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9F94FB-B39D-F885-0E13-32FB83278EB3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7140998" y="1858998"/>
            <a:ext cx="180107" cy="801824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6DBB2BF-1E75-D604-F293-47227F0939C1}"/>
              </a:ext>
            </a:extLst>
          </p:cNvPr>
          <p:cNvSpPr txBox="1"/>
          <p:nvPr/>
        </p:nvSpPr>
        <p:spPr>
          <a:xfrm>
            <a:off x="6725524" y="2660822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Run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Position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F1B236-86CF-23D9-445D-9958A2D344DC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7610977" y="1860721"/>
            <a:ext cx="306462" cy="800101"/>
          </a:xfrm>
          <a:prstGeom prst="straightConnector1">
            <a:avLst/>
          </a:prstGeom>
          <a:ln>
            <a:solidFill>
              <a:schemeClr val="bg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56D11EA-8E73-2930-14CA-E50CE52C1ACB}"/>
              </a:ext>
            </a:extLst>
          </p:cNvPr>
          <p:cNvSpPr txBox="1"/>
          <p:nvPr/>
        </p:nvSpPr>
        <p:spPr>
          <a:xfrm>
            <a:off x="7501965" y="2660822"/>
            <a:ext cx="830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Program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4109605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black and white text&#10;&#10;Description automatically generated">
            <a:extLst>
              <a:ext uri="{FF2B5EF4-FFF2-40B4-BE49-F238E27FC236}">
                <a16:creationId xmlns:a16="http://schemas.microsoft.com/office/drawing/2014/main" id="{60531E63-0E37-26A6-5DA9-58C2EF42F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931" y="771181"/>
            <a:ext cx="6425328" cy="473725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EDF9DF2-7AF0-DC02-5221-7858F407EE7B}"/>
              </a:ext>
            </a:extLst>
          </p:cNvPr>
          <p:cNvCxnSpPr>
            <a:cxnSpLocks/>
          </p:cNvCxnSpPr>
          <p:nvPr/>
        </p:nvCxnSpPr>
        <p:spPr>
          <a:xfrm>
            <a:off x="2652029" y="721611"/>
            <a:ext cx="950487" cy="71058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C07A43B-A56C-8819-624D-55F5A61C338B}"/>
              </a:ext>
            </a:extLst>
          </p:cNvPr>
          <p:cNvCxnSpPr>
            <a:cxnSpLocks/>
          </p:cNvCxnSpPr>
          <p:nvPr/>
        </p:nvCxnSpPr>
        <p:spPr>
          <a:xfrm>
            <a:off x="4600368" y="672042"/>
            <a:ext cx="941116" cy="7601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6FE975-6D2F-D5FB-1B48-AC57F527187D}"/>
              </a:ext>
            </a:extLst>
          </p:cNvPr>
          <p:cNvSpPr txBox="1"/>
          <p:nvPr/>
        </p:nvSpPr>
        <p:spPr>
          <a:xfrm>
            <a:off x="1836925" y="444612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HDMI Connector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91A81F-FDDE-7A3A-9552-78242CB7D79F}"/>
              </a:ext>
            </a:extLst>
          </p:cNvPr>
          <p:cNvSpPr txBox="1"/>
          <p:nvPr/>
        </p:nvSpPr>
        <p:spPr>
          <a:xfrm>
            <a:off x="3881379" y="444612"/>
            <a:ext cx="1112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USB-A Port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F4E8B48-6794-BA10-6EFD-5E3586C047DD}"/>
              </a:ext>
            </a:extLst>
          </p:cNvPr>
          <p:cNvCxnSpPr>
            <a:cxnSpLocks/>
          </p:cNvCxnSpPr>
          <p:nvPr/>
        </p:nvCxnSpPr>
        <p:spPr>
          <a:xfrm>
            <a:off x="6400801" y="672042"/>
            <a:ext cx="711119" cy="76015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BBFD770-2292-8AD0-41AE-BA917FE964DD}"/>
              </a:ext>
            </a:extLst>
          </p:cNvPr>
          <p:cNvSpPr txBox="1"/>
          <p:nvPr/>
        </p:nvSpPr>
        <p:spPr>
          <a:xfrm>
            <a:off x="5402949" y="259946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3.5mm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Audio Port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9F1C9D5-7159-96F7-B6CC-EE4F042CDD1D}"/>
              </a:ext>
            </a:extLst>
          </p:cNvPr>
          <p:cNvCxnSpPr>
            <a:cxnSpLocks/>
          </p:cNvCxnSpPr>
          <p:nvPr/>
        </p:nvCxnSpPr>
        <p:spPr>
          <a:xfrm flipH="1">
            <a:off x="8339769" y="672042"/>
            <a:ext cx="944708" cy="57286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6CB56A7-5550-A735-CC9B-B0BA0B838B84}"/>
              </a:ext>
            </a:extLst>
          </p:cNvPr>
          <p:cNvSpPr txBox="1"/>
          <p:nvPr/>
        </p:nvSpPr>
        <p:spPr>
          <a:xfrm>
            <a:off x="8526213" y="259946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USB-C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Power Port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0484FBE-66B0-5CBB-D18B-F3CB7617B59E}"/>
              </a:ext>
            </a:extLst>
          </p:cNvPr>
          <p:cNvCxnSpPr>
            <a:cxnSpLocks/>
          </p:cNvCxnSpPr>
          <p:nvPr/>
        </p:nvCxnSpPr>
        <p:spPr>
          <a:xfrm flipH="1">
            <a:off x="7779998" y="2884190"/>
            <a:ext cx="1858919" cy="46166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B2FB3E5-0181-5946-5627-EF69E8F8C0CE}"/>
              </a:ext>
            </a:extLst>
          </p:cNvPr>
          <p:cNvSpPr txBox="1"/>
          <p:nvPr/>
        </p:nvSpPr>
        <p:spPr>
          <a:xfrm>
            <a:off x="9638917" y="2745690"/>
            <a:ext cx="1112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W6502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66F0B54-E8A9-EC97-3D15-252168580CEE}"/>
              </a:ext>
            </a:extLst>
          </p:cNvPr>
          <p:cNvCxnSpPr>
            <a:cxnSpLocks/>
          </p:cNvCxnSpPr>
          <p:nvPr/>
        </p:nvCxnSpPr>
        <p:spPr>
          <a:xfrm flipH="1">
            <a:off x="8627609" y="3835312"/>
            <a:ext cx="1011308" cy="46166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0671D25-6214-5F6A-8727-A64700F8AFFC}"/>
              </a:ext>
            </a:extLst>
          </p:cNvPr>
          <p:cNvSpPr txBox="1"/>
          <p:nvPr/>
        </p:nvSpPr>
        <p:spPr>
          <a:xfrm>
            <a:off x="9638917" y="3674584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Configuration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Switch Block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AFFC387-5919-4B42-2C29-E96D4B344EDD}"/>
              </a:ext>
            </a:extLst>
          </p:cNvPr>
          <p:cNvCxnSpPr>
            <a:cxnSpLocks/>
          </p:cNvCxnSpPr>
          <p:nvPr/>
        </p:nvCxnSpPr>
        <p:spPr>
          <a:xfrm>
            <a:off x="2332963" y="4053029"/>
            <a:ext cx="680538" cy="52591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6A70040-E981-E76A-5219-8DB78ABE8913}"/>
              </a:ext>
            </a:extLst>
          </p:cNvPr>
          <p:cNvSpPr txBox="1"/>
          <p:nvPr/>
        </p:nvSpPr>
        <p:spPr>
          <a:xfrm>
            <a:off x="1247910" y="3591364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Boot button</a:t>
            </a:r>
          </a:p>
          <a:p>
            <a:pPr algn="r"/>
            <a:r>
              <a:rPr lang="en-US" sz="1200" dirty="0">
                <a:solidFill>
                  <a:srgbClr val="FF0000"/>
                </a:solidFill>
              </a:rPr>
              <a:t>For programming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FC8D7B0-45DB-1DC4-C690-F2A9322EF24B}"/>
              </a:ext>
            </a:extLst>
          </p:cNvPr>
          <p:cNvCxnSpPr>
            <a:cxnSpLocks/>
          </p:cNvCxnSpPr>
          <p:nvPr/>
        </p:nvCxnSpPr>
        <p:spPr>
          <a:xfrm>
            <a:off x="2332963" y="2912908"/>
            <a:ext cx="784810" cy="51609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F89BE4B-EAD6-9633-60D8-8F49C1931EBB}"/>
              </a:ext>
            </a:extLst>
          </p:cNvPr>
          <p:cNvSpPr txBox="1"/>
          <p:nvPr/>
        </p:nvSpPr>
        <p:spPr>
          <a:xfrm>
            <a:off x="1247910" y="2630407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UEXT Connector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B6560B1-9046-13B1-4AB0-90EEF9265097}"/>
              </a:ext>
            </a:extLst>
          </p:cNvPr>
          <p:cNvCxnSpPr>
            <a:cxnSpLocks/>
          </p:cNvCxnSpPr>
          <p:nvPr/>
        </p:nvCxnSpPr>
        <p:spPr>
          <a:xfrm>
            <a:off x="2332963" y="1570690"/>
            <a:ext cx="2349206" cy="195744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5CB0ADD-C200-312F-548D-8E54F2B3BEDE}"/>
              </a:ext>
            </a:extLst>
          </p:cNvPr>
          <p:cNvSpPr txBox="1"/>
          <p:nvPr/>
        </p:nvSpPr>
        <p:spPr>
          <a:xfrm>
            <a:off x="1112831" y="1333296"/>
            <a:ext cx="14481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RP2040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EF8EF60-EF79-9593-C8FA-AA9F31EE32D9}"/>
              </a:ext>
            </a:extLst>
          </p:cNvPr>
          <p:cNvCxnSpPr>
            <a:cxnSpLocks/>
          </p:cNvCxnSpPr>
          <p:nvPr/>
        </p:nvCxnSpPr>
        <p:spPr>
          <a:xfrm flipV="1">
            <a:off x="3507566" y="4240443"/>
            <a:ext cx="1563360" cy="150538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32C5D0C-D39B-4D64-798D-D3827B9CA754}"/>
              </a:ext>
            </a:extLst>
          </p:cNvPr>
          <p:cNvSpPr txBox="1"/>
          <p:nvPr/>
        </p:nvSpPr>
        <p:spPr>
          <a:xfrm>
            <a:off x="2138191" y="5531248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2MB of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Flash Memory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39D12A2-C55A-EB81-3CF7-4A3004B6C321}"/>
              </a:ext>
            </a:extLst>
          </p:cNvPr>
          <p:cNvCxnSpPr>
            <a:cxnSpLocks/>
          </p:cNvCxnSpPr>
          <p:nvPr/>
        </p:nvCxnSpPr>
        <p:spPr>
          <a:xfrm flipH="1" flipV="1">
            <a:off x="6027039" y="5027496"/>
            <a:ext cx="836469" cy="71833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B397164-B0A0-0932-D2A9-09782B527E7D}"/>
              </a:ext>
            </a:extLst>
          </p:cNvPr>
          <p:cNvSpPr txBox="1"/>
          <p:nvPr/>
        </p:nvSpPr>
        <p:spPr>
          <a:xfrm>
            <a:off x="6834637" y="5607328"/>
            <a:ext cx="11195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W6502 Bus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899615B-F97D-5817-E210-DA793E10F717}"/>
              </a:ext>
            </a:extLst>
          </p:cNvPr>
          <p:cNvCxnSpPr>
            <a:cxnSpLocks/>
          </p:cNvCxnSpPr>
          <p:nvPr/>
        </p:nvCxnSpPr>
        <p:spPr>
          <a:xfrm flipH="1">
            <a:off x="7111920" y="2164613"/>
            <a:ext cx="2526997" cy="230120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CF80F4F-AE4B-8B8E-B8B8-81B8C57D7725}"/>
              </a:ext>
            </a:extLst>
          </p:cNvPr>
          <p:cNvSpPr txBox="1"/>
          <p:nvPr/>
        </p:nvSpPr>
        <p:spPr>
          <a:xfrm>
            <a:off x="9594849" y="1944797"/>
            <a:ext cx="130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Piezoelectric Buzzer Speaker</a:t>
            </a:r>
          </a:p>
        </p:txBody>
      </p:sp>
    </p:spTree>
    <p:extLst>
      <p:ext uri="{BB962C8B-B14F-4D97-AF65-F5344CB8AC3E}">
        <p14:creationId xmlns:p14="http://schemas.microsoft.com/office/powerpoint/2010/main" val="3229009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black and red connectors&#10;&#10;Description automatically generated">
            <a:extLst>
              <a:ext uri="{FF2B5EF4-FFF2-40B4-BE49-F238E27FC236}">
                <a16:creationId xmlns:a16="http://schemas.microsoft.com/office/drawing/2014/main" id="{E8FC62A8-D2CD-6BD5-A515-8216C2A89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85" y="0"/>
            <a:ext cx="73278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98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DBEFE46F-7968-3353-ECEA-53BC687C29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21593"/>
            <a:ext cx="7772400" cy="4614813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8DB4531-28A7-3BA8-DCE7-FDC3F5097393}"/>
              </a:ext>
            </a:extLst>
          </p:cNvPr>
          <p:cNvCxnSpPr>
            <a:cxnSpLocks/>
          </p:cNvCxnSpPr>
          <p:nvPr/>
        </p:nvCxnSpPr>
        <p:spPr>
          <a:xfrm flipH="1">
            <a:off x="3908602" y="934560"/>
            <a:ext cx="731224" cy="1445083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8CB35F-794E-7D56-50F1-DBD75830F46B}"/>
              </a:ext>
            </a:extLst>
          </p:cNvPr>
          <p:cNvSpPr txBox="1"/>
          <p:nvPr/>
        </p:nvSpPr>
        <p:spPr>
          <a:xfrm>
            <a:off x="3881379" y="475971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LCD Display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USB Power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6939AED-9450-F518-57FE-D7439E59F030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6813923" y="937636"/>
            <a:ext cx="695910" cy="63305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F071D3E-19F7-1BCA-2E53-597C34A721A8}"/>
              </a:ext>
            </a:extLst>
          </p:cNvPr>
          <p:cNvSpPr txBox="1"/>
          <p:nvPr/>
        </p:nvSpPr>
        <p:spPr>
          <a:xfrm>
            <a:off x="5450176" y="475971"/>
            <a:ext cx="2727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HDMI Cable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i="1" dirty="0">
                <a:solidFill>
                  <a:srgbClr val="FF0000"/>
                </a:solidFill>
              </a:rPr>
              <a:t>Connecting Neo6502 to LCD Display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16E510-A445-8564-4ED7-FA01295A7FCA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2099306" y="4743364"/>
            <a:ext cx="665928" cy="182154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5D8B4FA-1A0F-76A9-CB27-33843DB05A44}"/>
              </a:ext>
            </a:extLst>
          </p:cNvPr>
          <p:cNvSpPr txBox="1"/>
          <p:nvPr/>
        </p:nvSpPr>
        <p:spPr>
          <a:xfrm>
            <a:off x="986602" y="4694685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USB-C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Power Port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1722B3F-94C8-7899-5680-7C8BD2C7DB02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8914352" y="4154023"/>
            <a:ext cx="1785764" cy="132798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F45CD7-76A3-3FA3-8450-A4231941E438}"/>
              </a:ext>
            </a:extLst>
          </p:cNvPr>
          <p:cNvSpPr txBox="1"/>
          <p:nvPr/>
        </p:nvSpPr>
        <p:spPr>
          <a:xfrm>
            <a:off x="10700116" y="4015523"/>
            <a:ext cx="6435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W6502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C9C158B-9000-9925-67F3-A3A90AD1503D}"/>
              </a:ext>
            </a:extLst>
          </p:cNvPr>
          <p:cNvCxnSpPr>
            <a:cxnSpLocks/>
          </p:cNvCxnSpPr>
          <p:nvPr/>
        </p:nvCxnSpPr>
        <p:spPr>
          <a:xfrm flipV="1">
            <a:off x="7305037" y="4743364"/>
            <a:ext cx="878520" cy="123932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825F10A-2375-CBAE-EE0F-FEB11D7923B3}"/>
              </a:ext>
            </a:extLst>
          </p:cNvPr>
          <p:cNvSpPr txBox="1"/>
          <p:nvPr/>
        </p:nvSpPr>
        <p:spPr>
          <a:xfrm>
            <a:off x="6285107" y="5751858"/>
            <a:ext cx="1112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Configuration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Switch Block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EFB3E1-AC14-BB43-0452-21F24586184A}"/>
              </a:ext>
            </a:extLst>
          </p:cNvPr>
          <p:cNvCxnSpPr>
            <a:cxnSpLocks/>
          </p:cNvCxnSpPr>
          <p:nvPr/>
        </p:nvCxnSpPr>
        <p:spPr>
          <a:xfrm flipH="1">
            <a:off x="8802477" y="902874"/>
            <a:ext cx="572644" cy="489457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FD0E65B-F653-511B-3F43-3EF22CEB7168}"/>
              </a:ext>
            </a:extLst>
          </p:cNvPr>
          <p:cNvSpPr txBox="1"/>
          <p:nvPr/>
        </p:nvSpPr>
        <p:spPr>
          <a:xfrm>
            <a:off x="8496391" y="475971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Boot button</a:t>
            </a:r>
          </a:p>
          <a:p>
            <a:pPr algn="r"/>
            <a:r>
              <a:rPr lang="en-US" sz="1200" dirty="0">
                <a:solidFill>
                  <a:srgbClr val="FF0000"/>
                </a:solidFill>
              </a:rPr>
              <a:t>For programming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090231C-8FBA-AC9C-70DD-231408687CD3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2099306" y="4128850"/>
            <a:ext cx="1298199" cy="1421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047AB39-09E1-C5EC-750E-74249591016C}"/>
              </a:ext>
            </a:extLst>
          </p:cNvPr>
          <p:cNvSpPr txBox="1"/>
          <p:nvPr/>
        </p:nvSpPr>
        <p:spPr>
          <a:xfrm>
            <a:off x="341523" y="3898017"/>
            <a:ext cx="1757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Neo6502 Power and Charging Circuit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26A1F28-DBD7-11C8-1E5A-F3F918CB483E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8914352" y="2815641"/>
            <a:ext cx="1690583" cy="138499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3DD7DBD-FB57-D32D-8451-396455461738}"/>
              </a:ext>
            </a:extLst>
          </p:cNvPr>
          <p:cNvSpPr txBox="1"/>
          <p:nvPr/>
        </p:nvSpPr>
        <p:spPr>
          <a:xfrm>
            <a:off x="10604935" y="2677141"/>
            <a:ext cx="7497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RP2040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D007B26-D246-18D9-079A-ABD9CDB7E3B3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8538591" y="3136017"/>
            <a:ext cx="1690583" cy="8016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7B0288C-459C-585C-0C74-E27E361B3BDF}"/>
              </a:ext>
            </a:extLst>
          </p:cNvPr>
          <p:cNvSpPr txBox="1"/>
          <p:nvPr/>
        </p:nvSpPr>
        <p:spPr>
          <a:xfrm>
            <a:off x="10229174" y="2985345"/>
            <a:ext cx="1114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2MB of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Flash Memory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5ECADBB-F760-15B8-2FC9-6C6A0E6930FA}"/>
              </a:ext>
            </a:extLst>
          </p:cNvPr>
          <p:cNvCxnSpPr>
            <a:cxnSpLocks/>
          </p:cNvCxnSpPr>
          <p:nvPr/>
        </p:nvCxnSpPr>
        <p:spPr>
          <a:xfrm flipV="1">
            <a:off x="3504218" y="3808977"/>
            <a:ext cx="3061835" cy="2140378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43BBA6D-25AC-E1BF-EDEF-7C7C1B13AA4E}"/>
              </a:ext>
            </a:extLst>
          </p:cNvPr>
          <p:cNvSpPr txBox="1"/>
          <p:nvPr/>
        </p:nvSpPr>
        <p:spPr>
          <a:xfrm>
            <a:off x="2289762" y="5751858"/>
            <a:ext cx="1503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FF0000"/>
                </a:solidFill>
              </a:rPr>
              <a:t>Lithiumpolymer</a:t>
            </a:r>
            <a:r>
              <a:rPr lang="en-US" sz="1200" dirty="0">
                <a:solidFill>
                  <a:srgbClr val="FF0000"/>
                </a:solidFill>
              </a:rPr>
              <a:t> (</a:t>
            </a:r>
            <a:r>
              <a:rPr lang="en-US" sz="1200" dirty="0" err="1">
                <a:solidFill>
                  <a:srgbClr val="FF0000"/>
                </a:solidFill>
              </a:rPr>
              <a:t>Lipo</a:t>
            </a:r>
            <a:r>
              <a:rPr lang="en-US" sz="1200" dirty="0">
                <a:solidFill>
                  <a:srgbClr val="FF0000"/>
                </a:solidFill>
              </a:rPr>
              <a:t>) Battery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E359D7D-77FA-7BCE-A878-58608C09DDD7}"/>
              </a:ext>
            </a:extLst>
          </p:cNvPr>
          <p:cNvCxnSpPr>
            <a:cxnSpLocks/>
          </p:cNvCxnSpPr>
          <p:nvPr/>
        </p:nvCxnSpPr>
        <p:spPr>
          <a:xfrm flipH="1" flipV="1">
            <a:off x="9002527" y="5386662"/>
            <a:ext cx="1305173" cy="88721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2AC057E-FC52-7BE1-6012-CE03A8AC180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038519" y="5300415"/>
            <a:ext cx="130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Piezoelectric Buzzer Speaker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3E52630-115D-D90E-FBD5-679B6985A691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9392339" y="937636"/>
            <a:ext cx="1059934" cy="412096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D1715A9-A405-9860-D0DD-2334BB2F4913}"/>
              </a:ext>
            </a:extLst>
          </p:cNvPr>
          <p:cNvSpPr txBox="1"/>
          <p:nvPr/>
        </p:nvSpPr>
        <p:spPr>
          <a:xfrm>
            <a:off x="9728179" y="475971"/>
            <a:ext cx="1448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Programming</a:t>
            </a:r>
          </a:p>
          <a:p>
            <a:pPr algn="ctr"/>
            <a:r>
              <a:rPr lang="en-US" sz="1200" dirty="0">
                <a:solidFill>
                  <a:srgbClr val="FF0000"/>
                </a:solidFill>
              </a:rPr>
              <a:t>Switch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378D15A-F097-1DCA-9749-8AA311AA1C4C}"/>
              </a:ext>
            </a:extLst>
          </p:cNvPr>
          <p:cNvCxnSpPr>
            <a:cxnSpLocks/>
            <a:stCxn id="71" idx="3"/>
          </p:cNvCxnSpPr>
          <p:nvPr/>
        </p:nvCxnSpPr>
        <p:spPr>
          <a:xfrm>
            <a:off x="2099306" y="3366850"/>
            <a:ext cx="665928" cy="17375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E793D42A-AAFA-A511-0FDE-B64E7C2BDCF6}"/>
              </a:ext>
            </a:extLst>
          </p:cNvPr>
          <p:cNvSpPr txBox="1"/>
          <p:nvPr/>
        </p:nvSpPr>
        <p:spPr>
          <a:xfrm>
            <a:off x="341523" y="3136017"/>
            <a:ext cx="1757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Power On/Off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Switch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FDFE5F8-CFC5-8439-A382-D915975F9F59}"/>
              </a:ext>
            </a:extLst>
          </p:cNvPr>
          <p:cNvCxnSpPr>
            <a:cxnSpLocks/>
            <a:stCxn id="85" idx="1"/>
          </p:cNvCxnSpPr>
          <p:nvPr/>
        </p:nvCxnSpPr>
        <p:spPr>
          <a:xfrm flipH="1" flipV="1">
            <a:off x="9557926" y="4326853"/>
            <a:ext cx="894347" cy="554362"/>
          </a:xfrm>
          <a:prstGeom prst="straightConnector1">
            <a:avLst/>
          </a:prstGeom>
          <a:ln>
            <a:solidFill>
              <a:srgbClr val="FF0000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7F99A77F-3AF5-6136-383E-201EA05587D1}"/>
              </a:ext>
            </a:extLst>
          </p:cNvPr>
          <p:cNvSpPr txBox="1"/>
          <p:nvPr/>
        </p:nvSpPr>
        <p:spPr>
          <a:xfrm>
            <a:off x="10452273" y="4650382"/>
            <a:ext cx="891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3.5mm</a:t>
            </a:r>
          </a:p>
          <a:p>
            <a:pPr algn="r"/>
            <a:r>
              <a:rPr lang="en-US" sz="1200" dirty="0">
                <a:solidFill>
                  <a:srgbClr val="FF0000"/>
                </a:solidFill>
              </a:rPr>
              <a:t>Audio Jack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6521765-28FF-D63F-27B0-DD022E3AF371}"/>
              </a:ext>
            </a:extLst>
          </p:cNvPr>
          <p:cNvSpPr txBox="1"/>
          <p:nvPr/>
        </p:nvSpPr>
        <p:spPr>
          <a:xfrm>
            <a:off x="10700115" y="1785463"/>
            <a:ext cx="643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FF0000"/>
                </a:solidFill>
              </a:rPr>
              <a:t>USB-A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Ports</a:t>
            </a:r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AC5529B-BCD7-14FF-5E01-9AAFA2C8DF30}"/>
              </a:ext>
            </a:extLst>
          </p:cNvPr>
          <p:cNvCxnSpPr>
            <a:cxnSpLocks/>
            <a:stCxn id="102" idx="1"/>
          </p:cNvCxnSpPr>
          <p:nvPr/>
        </p:nvCxnSpPr>
        <p:spPr>
          <a:xfrm flipH="1" flipV="1">
            <a:off x="9728179" y="1785463"/>
            <a:ext cx="971936" cy="230833"/>
          </a:xfrm>
          <a:prstGeom prst="straightConnector1">
            <a:avLst/>
          </a:prstGeom>
          <a:ln>
            <a:solidFill>
              <a:srgbClr val="AF4AFF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55EB8F02-AC78-B3C3-EEC9-3AB9C5EB4972}"/>
              </a:ext>
            </a:extLst>
          </p:cNvPr>
          <p:cNvCxnSpPr>
            <a:cxnSpLocks/>
            <a:stCxn id="102" idx="1"/>
          </p:cNvCxnSpPr>
          <p:nvPr/>
        </p:nvCxnSpPr>
        <p:spPr>
          <a:xfrm flipH="1">
            <a:off x="9728179" y="2016296"/>
            <a:ext cx="971936" cy="485522"/>
          </a:xfrm>
          <a:prstGeom prst="straightConnector1">
            <a:avLst/>
          </a:prstGeom>
          <a:ln>
            <a:solidFill>
              <a:srgbClr val="AF4AFF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A31EA764-4BFF-1620-C984-469C0435DD03}"/>
              </a:ext>
            </a:extLst>
          </p:cNvPr>
          <p:cNvCxnSpPr>
            <a:cxnSpLocks/>
            <a:stCxn id="102" idx="1"/>
          </p:cNvCxnSpPr>
          <p:nvPr/>
        </p:nvCxnSpPr>
        <p:spPr>
          <a:xfrm flipH="1">
            <a:off x="9728179" y="2016296"/>
            <a:ext cx="971936" cy="1430714"/>
          </a:xfrm>
          <a:prstGeom prst="straightConnector1">
            <a:avLst/>
          </a:prstGeom>
          <a:ln>
            <a:solidFill>
              <a:srgbClr val="AF4AFF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1614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</TotalTime>
  <Words>175</Words>
  <Application>Microsoft Macintosh PowerPoint</Application>
  <PresentationFormat>Widescreen</PresentationFormat>
  <Paragraphs>64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Jewett, Greg</dc:creator>
  <cp:lastModifiedBy>Jewett, Greg</cp:lastModifiedBy>
  <cp:revision>8</cp:revision>
  <dcterms:created xsi:type="dcterms:W3CDTF">2024-08-04T14:51:50Z</dcterms:created>
  <dcterms:modified xsi:type="dcterms:W3CDTF">2024-08-16T18:33:50Z</dcterms:modified>
</cp:coreProperties>
</file>

<file path=docProps/thumbnail.jpeg>
</file>